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2223633-DD84-4E25-B980-F6B402395A06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2" y="-283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11705" y="2639060"/>
            <a:ext cx="471995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3070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83984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31419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78853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3213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99790" y="1160780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877570" y="1947545"/>
            <a:ext cx="713422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BEBE-861B-4A2A-9552-8DE3313D953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A020-23B7-48A0-9F1D-29E85DC9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211705" y="2639060"/>
            <a:ext cx="471995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Snohomish County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3070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83984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31419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78853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3213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14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14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14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14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14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14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14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14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14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14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1160780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877570" y="1947545"/>
            <a:ext cx="713422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1945 (78%)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3952 (78%)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3150 (77%)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2385 (56%)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14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14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14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14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14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14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14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14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14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14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14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14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14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14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14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14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14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14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14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14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14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14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14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14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14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14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14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14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14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14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14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14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14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14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14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14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14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14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14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14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14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Snohomish County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C5BA020-23B7-48A0-9F1D-29E85DC94104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2015-03-09T20:54:33Z</dcterms:created>
  <dcterms:modified xsi:type="dcterms:W3CDTF">2015-04-10T20:42:20Z</dcterms:modified>
</cp:coreProperties>
</file>